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2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804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8207640" cy="345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2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804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8207640" cy="345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040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5712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63804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8207640" cy="345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488160" y="2242440"/>
            <a:ext cx="9076320" cy="14324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488160" y="2242440"/>
            <a:ext cx="9076320" cy="14324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-11520"/>
            <a:ext cx="10079640" cy="12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8722800" y="74520"/>
            <a:ext cx="1036080" cy="10281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35360" y="6951960"/>
            <a:ext cx="9830160" cy="307800"/>
          </a:xfrm>
          <a:prstGeom prst="rect">
            <a:avLst/>
          </a:prstGeom>
          <a:ln>
            <a:noFill/>
          </a:ln>
        </p:spPr>
      </p:pic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hyperlink" Target="https://www.youtube.com/watch?v=R5-hWJZT0d0&amp;feature=emb_logo" TargetMode="External"/><Relationship Id="rId5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2147040"/>
            <a:ext cx="78991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Shape 2"/>
          <p:cNvSpPr txBox="1"/>
          <p:nvPr/>
        </p:nvSpPr>
        <p:spPr>
          <a:xfrm>
            <a:off x="504000" y="300960"/>
            <a:ext cx="8207640" cy="3453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Longb</a:t>
            </a:r>
            <a:r>
              <a:rPr b="0" lang="en-US" sz="3200" spc="-1" strike="noStrike">
                <a:latin typeface="Arial"/>
              </a:rPr>
              <a:t>oard </a:t>
            </a:r>
            <a:r>
              <a:rPr b="0" lang="en-US" sz="3200" spc="-1" strike="noStrike">
                <a:latin typeface="Arial"/>
              </a:rPr>
              <a:t>Downh</a:t>
            </a:r>
            <a:r>
              <a:rPr b="0" lang="en-US" sz="3200" spc="-1" strike="noStrike">
                <a:latin typeface="Arial"/>
              </a:rPr>
              <a:t>ill / </a:t>
            </a:r>
            <a:r>
              <a:rPr b="0" lang="en-US" sz="3200" spc="-1" strike="noStrike">
                <a:latin typeface="Arial"/>
              </a:rPr>
              <a:t>Freerid</a:t>
            </a:r>
            <a:r>
              <a:rPr b="0" lang="en-US" sz="3200" spc="-1" strike="noStrike">
                <a:latin typeface="Arial"/>
              </a:rPr>
              <a:t>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Techni</a:t>
            </a:r>
            <a:r>
              <a:rPr b="0" lang="en-US" sz="3200" spc="-1" strike="noStrike">
                <a:latin typeface="Arial"/>
              </a:rPr>
              <a:t>ques </a:t>
            </a:r>
            <a:r>
              <a:rPr b="0" lang="en-US" sz="3200" spc="-1" strike="noStrike">
                <a:latin typeface="Arial"/>
              </a:rPr>
              <a:t>Anato</a:t>
            </a:r>
            <a:r>
              <a:rPr b="0" lang="en-US" sz="3200" spc="-1" strike="noStrike">
                <a:latin typeface="Arial"/>
              </a:rPr>
              <a:t>my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By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DrSno</a:t>
            </a:r>
            <a:r>
              <a:rPr b="0" lang="en-US" sz="3200" spc="-1" strike="noStrike">
                <a:latin typeface="Arial"/>
              </a:rPr>
              <a:t>wbird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2020-</a:t>
            </a:r>
            <a:r>
              <a:rPr b="0" lang="en-US" sz="3200" spc="-1" strike="noStrike">
                <a:latin typeface="Arial"/>
              </a:rPr>
              <a:t>11-04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89000" y="457200"/>
            <a:ext cx="4656960" cy="412344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303520" y="3383280"/>
            <a:ext cx="4644000" cy="393156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5394960" y="2762640"/>
            <a:ext cx="32000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Josh Newman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91440" y="21960"/>
            <a:ext cx="7051680" cy="40010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2902320" y="3200400"/>
            <a:ext cx="7177320" cy="403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71720" y="160200"/>
            <a:ext cx="7051680" cy="34056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2926080" y="3320280"/>
            <a:ext cx="7051680" cy="408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3932280" y="3803400"/>
            <a:ext cx="5028480" cy="360288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3931920" y="91440"/>
            <a:ext cx="5028480" cy="37004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19440" y="82440"/>
            <a:ext cx="3637800" cy="46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011680" y="4242240"/>
            <a:ext cx="5303160" cy="32554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2205360" y="2265120"/>
            <a:ext cx="4975920" cy="294696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2721240" y="91440"/>
            <a:ext cx="4137120" cy="294264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5947560" y="2499840"/>
            <a:ext cx="11610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Josh Neuman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91440" y="731520"/>
            <a:ext cx="2377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1. approaching corner</a:t>
            </a:r>
            <a:endParaRPr b="0" lang="en-US" sz="1800" spc="-1" strike="noStrike">
              <a:solidFill>
                <a:srgbClr val="ff69b4"/>
              </a:solidFill>
              <a:latin typeface="Arial"/>
            </a:endParaRPr>
          </a:p>
        </p:txBody>
      </p:sp>
      <p:sp>
        <p:nvSpPr>
          <p:cNvPr id="205" name="TextShape 5"/>
          <p:cNvSpPr txBox="1"/>
          <p:nvPr/>
        </p:nvSpPr>
        <p:spPr>
          <a:xfrm>
            <a:off x="91440" y="731880"/>
            <a:ext cx="23774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1. approaching corner – Palm down the side you want to turn.</a:t>
            </a:r>
            <a:endParaRPr b="0" lang="en-US" sz="1800" spc="-1" strike="noStrike">
              <a:solidFill>
                <a:srgbClr val="ff69b4"/>
              </a:solidFill>
              <a:latin typeface="Arial"/>
            </a:endParaRPr>
          </a:p>
        </p:txBody>
      </p:sp>
      <p:sp>
        <p:nvSpPr>
          <p:cNvPr id="206" name="TextShape 6"/>
          <p:cNvSpPr txBox="1"/>
          <p:nvPr/>
        </p:nvSpPr>
        <p:spPr>
          <a:xfrm>
            <a:off x="7498080" y="2834640"/>
            <a:ext cx="2377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2. rear foot ‘KICKing’ out a bit</a:t>
            </a:r>
            <a:endParaRPr b="0" lang="en-US" sz="1800" spc="-1" strike="noStrike">
              <a:solidFill>
                <a:srgbClr val="ff69b4"/>
              </a:solidFill>
              <a:latin typeface="Arial"/>
            </a:endParaRPr>
          </a:p>
        </p:txBody>
      </p:sp>
      <p:sp>
        <p:nvSpPr>
          <p:cNvPr id="207" name="TextShape 7"/>
          <p:cNvSpPr txBox="1"/>
          <p:nvPr/>
        </p:nvSpPr>
        <p:spPr>
          <a:xfrm>
            <a:off x="7498080" y="5432760"/>
            <a:ext cx="237744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3. Eyes LOOKing at the direction of traveling while dragging your sliding glove.</a:t>
            </a:r>
            <a:endParaRPr b="0" lang="en-US" sz="1800" spc="-1" strike="noStrike">
              <a:solidFill>
                <a:srgbClr val="ff69b4"/>
              </a:solid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2286360" y="3476880"/>
            <a:ext cx="5394240" cy="40208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2286000" y="47160"/>
            <a:ext cx="5394240" cy="329076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3545280" y="3227760"/>
            <a:ext cx="2563920" cy="35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36360" y="0"/>
            <a:ext cx="4626720" cy="478512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4297680" y="0"/>
            <a:ext cx="5640480" cy="347436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36360" y="4785480"/>
            <a:ext cx="3351960" cy="46584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4"/>
          <a:stretch/>
        </p:blipFill>
        <p:spPr>
          <a:xfrm>
            <a:off x="4297680" y="3028680"/>
            <a:ext cx="5486040" cy="456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2427840" y="3001680"/>
            <a:ext cx="7584120" cy="455796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4023360" y="91440"/>
            <a:ext cx="5988600" cy="356328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359640" y="9595440"/>
            <a:ext cx="7051680" cy="37836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4"/>
          <a:stretch/>
        </p:blipFill>
        <p:spPr>
          <a:xfrm>
            <a:off x="32760" y="2103120"/>
            <a:ext cx="5544720" cy="375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3566160" y="4281840"/>
            <a:ext cx="6400440" cy="321588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28800" y="2203200"/>
            <a:ext cx="5914440" cy="37072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28800" y="7920"/>
            <a:ext cx="5182920" cy="311472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6035040" y="2468880"/>
            <a:ext cx="384012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Jasper Ohlson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https://www.youtube.com/watch?v=R5-hWJZT0d0&amp;feature=emb_logo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432880" y="91440"/>
            <a:ext cx="5064840" cy="7171920"/>
          </a:xfrm>
          <a:prstGeom prst="rect">
            <a:avLst/>
          </a:prstGeom>
          <a:solidFill>
            <a:srgbClr val="fafad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3394440" y="1940040"/>
            <a:ext cx="2994120" cy="739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"/>
          <p:cNvSpPr/>
          <p:nvPr/>
        </p:nvSpPr>
        <p:spPr>
          <a:xfrm rot="19110000">
            <a:off x="2526840" y="3246120"/>
            <a:ext cx="2994120" cy="739080"/>
          </a:xfrm>
          <a:prstGeom prst="rect">
            <a:avLst/>
          </a:prstGeom>
          <a:solidFill>
            <a:srgbClr val="00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4"/>
          <p:cNvSpPr/>
          <p:nvPr/>
        </p:nvSpPr>
        <p:spPr>
          <a:xfrm flipV="1">
            <a:off x="4023000" y="1126440"/>
            <a:ext cx="2181240" cy="2144520"/>
          </a:xfrm>
          <a:prstGeom prst="line">
            <a:avLst/>
          </a:prstGeom>
          <a:ln w="7632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5"/>
          <p:cNvSpPr/>
          <p:nvPr/>
        </p:nvSpPr>
        <p:spPr>
          <a:xfrm rot="1339200">
            <a:off x="5869800" y="1924200"/>
            <a:ext cx="295560" cy="81288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Front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rot="20574600">
            <a:off x="3902400" y="1987920"/>
            <a:ext cx="295200" cy="81216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5464800" y="535320"/>
            <a:ext cx="19962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4.) Your body momentum direction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Line 8"/>
          <p:cNvSpPr/>
          <p:nvPr/>
        </p:nvSpPr>
        <p:spPr>
          <a:xfrm flipH="1">
            <a:off x="3505320" y="3640680"/>
            <a:ext cx="332640" cy="8132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9"/>
          <p:cNvSpPr/>
          <p:nvPr/>
        </p:nvSpPr>
        <p:spPr>
          <a:xfrm flipH="1">
            <a:off x="3468240" y="4491000"/>
            <a:ext cx="37080" cy="1035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0"/>
          <p:cNvSpPr/>
          <p:nvPr/>
        </p:nvSpPr>
        <p:spPr>
          <a:xfrm flipH="1" flipV="1" rot="1732200">
            <a:off x="3329640" y="5708520"/>
            <a:ext cx="1032480" cy="37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1"/>
          <p:cNvSpPr/>
          <p:nvPr/>
        </p:nvSpPr>
        <p:spPr>
          <a:xfrm>
            <a:off x="4187880" y="6347520"/>
            <a:ext cx="24872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1.) Pre-slide turning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12"/>
          <p:cNvSpPr/>
          <p:nvPr/>
        </p:nvSpPr>
        <p:spPr>
          <a:xfrm>
            <a:off x="4023000" y="3492720"/>
            <a:ext cx="1521360" cy="2469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3"/>
          <p:cNvSpPr/>
          <p:nvPr/>
        </p:nvSpPr>
        <p:spPr>
          <a:xfrm flipV="1">
            <a:off x="3502440" y="1730880"/>
            <a:ext cx="13320" cy="150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4"/>
          <p:cNvSpPr/>
          <p:nvPr/>
        </p:nvSpPr>
        <p:spPr>
          <a:xfrm rot="20655600">
            <a:off x="3251880" y="4175280"/>
            <a:ext cx="230400" cy="74844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15"/>
          <p:cNvSpPr/>
          <p:nvPr/>
        </p:nvSpPr>
        <p:spPr>
          <a:xfrm flipH="1" flipV="1">
            <a:off x="2560320" y="4064400"/>
            <a:ext cx="1226880" cy="142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16"/>
          <p:cNvSpPr/>
          <p:nvPr/>
        </p:nvSpPr>
        <p:spPr>
          <a:xfrm flipV="1">
            <a:off x="3246480" y="2235600"/>
            <a:ext cx="3881880" cy="3956040"/>
          </a:xfrm>
          <a:prstGeom prst="line">
            <a:avLst/>
          </a:prstGeom>
          <a:ln w="7632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7"/>
          <p:cNvSpPr/>
          <p:nvPr/>
        </p:nvSpPr>
        <p:spPr>
          <a:xfrm rot="79800">
            <a:off x="4635000" y="2672280"/>
            <a:ext cx="293040" cy="81720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Front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18"/>
          <p:cNvSpPr/>
          <p:nvPr/>
        </p:nvSpPr>
        <p:spPr>
          <a:xfrm>
            <a:off x="5205960" y="3899160"/>
            <a:ext cx="16261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3.) Your board automatically start sliding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19"/>
          <p:cNvSpPr/>
          <p:nvPr/>
        </p:nvSpPr>
        <p:spPr>
          <a:xfrm>
            <a:off x="4134600" y="5319360"/>
            <a:ext cx="32720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2.) Rear foot pushes out a bit - to help the initiation of the sliding.</a:t>
            </a:r>
            <a:endParaRPr b="0" lang="en-US" sz="1800" spc="-1" strike="noStrike">
              <a:solidFill>
                <a:srgbClr val="0000ff"/>
              </a:solidFill>
              <a:latin typeface="Arial"/>
            </a:endParaRPr>
          </a:p>
        </p:txBody>
      </p:sp>
      <p:sp>
        <p:nvSpPr>
          <p:cNvPr id="140" name="CustomShape 20"/>
          <p:cNvSpPr/>
          <p:nvPr/>
        </p:nvSpPr>
        <p:spPr>
          <a:xfrm>
            <a:off x="2544120" y="6185160"/>
            <a:ext cx="18903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9b4"/>
                </a:solidFill>
                <a:latin typeface="Arial"/>
              </a:rPr>
              <a:t>Your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9b4"/>
                </a:solidFill>
                <a:latin typeface="Arial"/>
              </a:rPr>
              <a:t>movement</a:t>
            </a:r>
            <a:br/>
            <a:r>
              <a:rPr b="1" lang="en-US" sz="1800" spc="-1" strike="noStrike">
                <a:solidFill>
                  <a:srgbClr val="ff69b4"/>
                </a:solidFill>
                <a:latin typeface="Arial"/>
              </a:rPr>
              <a:t>direction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141" name="Line 21"/>
          <p:cNvCxnSpPr>
            <a:stCxn id="121" idx="3"/>
            <a:endCxn id="121" idx="3"/>
          </p:cNvCxnSpPr>
          <p:nvPr/>
        </p:nvCxnSpPr>
        <p:spPr>
          <a:xfrm>
            <a:off x="7497720" y="3677400"/>
            <a:ext cx="360" cy="36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371600" y="969120"/>
            <a:ext cx="7051680" cy="616284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6217920" y="4445280"/>
            <a:ext cx="23774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Sitti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ng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on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‘virtu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al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chair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”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posit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ion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crea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PUS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slidi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ng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Shape 4"/>
          <p:cNvSpPr txBox="1"/>
          <p:nvPr/>
        </p:nvSpPr>
        <p:spPr>
          <a:xfrm>
            <a:off x="6492240" y="5908320"/>
            <a:ext cx="2377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‘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’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w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!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!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TextShape 5"/>
          <p:cNvSpPr txBox="1"/>
          <p:nvPr/>
        </p:nvSpPr>
        <p:spPr>
          <a:xfrm>
            <a:off x="4572000" y="1226520"/>
            <a:ext cx="32918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Eyes LOOKing at the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direction of your movement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 go.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5220360" cy="402300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4480560" y="3097080"/>
            <a:ext cx="5486040" cy="445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4023360" y="3011400"/>
            <a:ext cx="5943240" cy="4472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91440" y="0"/>
            <a:ext cx="4347000" cy="49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578400" y="3474720"/>
            <a:ext cx="6489720" cy="408024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177120" y="133560"/>
            <a:ext cx="5491800" cy="345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39240" y="91440"/>
            <a:ext cx="4898160" cy="44013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4937760" y="2781000"/>
            <a:ext cx="5118480" cy="477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91440" y="91440"/>
            <a:ext cx="6217560" cy="367920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3474720" y="3813840"/>
            <a:ext cx="6504120" cy="3745800"/>
          </a:xfrm>
          <a:prstGeom prst="rect">
            <a:avLst/>
          </a:prstGeom>
          <a:ln>
            <a:noFill/>
          </a:ln>
        </p:spPr>
      </p:pic>
      <p:sp>
        <p:nvSpPr>
          <p:cNvPr id="168" name="Line 3"/>
          <p:cNvSpPr/>
          <p:nvPr/>
        </p:nvSpPr>
        <p:spPr>
          <a:xfrm>
            <a:off x="365760" y="2743200"/>
            <a:ext cx="1828800" cy="2560320"/>
          </a:xfrm>
          <a:prstGeom prst="line">
            <a:avLst/>
          </a:prstGeom>
          <a:ln w="3816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TextShape 4"/>
          <p:cNvSpPr txBox="1"/>
          <p:nvPr/>
        </p:nvSpPr>
        <p:spPr>
          <a:xfrm>
            <a:off x="822960" y="5303520"/>
            <a:ext cx="23774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Your eyes LOOK-ing (!!) at the direction (downhill) you’re going – important!</a:t>
            </a:r>
            <a:endParaRPr b="0" lang="en-US" sz="1800" spc="-1" strike="noStrike">
              <a:solidFill>
                <a:srgbClr val="ff69b4"/>
              </a:solidFill>
              <a:latin typeface="Arial"/>
            </a:endParaRPr>
          </a:p>
        </p:txBody>
      </p:sp>
      <p:sp>
        <p:nvSpPr>
          <p:cNvPr id="170" name="Line 5"/>
          <p:cNvSpPr/>
          <p:nvPr/>
        </p:nvSpPr>
        <p:spPr>
          <a:xfrm>
            <a:off x="7498080" y="2377440"/>
            <a:ext cx="0" cy="4456800"/>
          </a:xfrm>
          <a:prstGeom prst="line">
            <a:avLst/>
          </a:prstGeom>
          <a:ln>
            <a:solidFill>
              <a:srgbClr val="ff69b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TextShape 6"/>
          <p:cNvSpPr txBox="1"/>
          <p:nvPr/>
        </p:nvSpPr>
        <p:spPr>
          <a:xfrm>
            <a:off x="6766560" y="1371600"/>
            <a:ext cx="23774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Most of body weight on the front foot. Rear foot just like a rudder only</a:t>
            </a:r>
            <a:endParaRPr b="0" lang="en-US" sz="1800" spc="-1" strike="noStrike">
              <a:solidFill>
                <a:srgbClr val="ff69b4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77480" y="208440"/>
            <a:ext cx="4211280" cy="387720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5510160" y="155160"/>
            <a:ext cx="4456440" cy="5788080"/>
          </a:xfrm>
          <a:prstGeom prst="rect">
            <a:avLst/>
          </a:prstGeom>
          <a:ln>
            <a:noFill/>
          </a:ln>
        </p:spPr>
      </p:pic>
      <p:sp>
        <p:nvSpPr>
          <p:cNvPr id="176" name="TextShape 3"/>
          <p:cNvSpPr txBox="1"/>
          <p:nvPr/>
        </p:nvSpPr>
        <p:spPr>
          <a:xfrm>
            <a:off x="2194560" y="3165120"/>
            <a:ext cx="23774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Sitting on ‘virtual chair” position to create PUSH sliding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TextShape 4"/>
          <p:cNvSpPr txBox="1"/>
          <p:nvPr/>
        </p:nvSpPr>
        <p:spPr>
          <a:xfrm>
            <a:off x="8229600" y="4754880"/>
            <a:ext cx="1711440" cy="100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Both feet ‘in-parallel’ with the ground!!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TextShape 5"/>
          <p:cNvSpPr txBox="1"/>
          <p:nvPr/>
        </p:nvSpPr>
        <p:spPr>
          <a:xfrm>
            <a:off x="4480560" y="2543400"/>
            <a:ext cx="23774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Your eyes LOOK-ing (!!) at the direction (downhill) you’re going – important!</a:t>
            </a:r>
            <a:endParaRPr b="0" lang="en-US" sz="1800" spc="-1" strike="noStrike">
              <a:solidFill>
                <a:srgbClr val="ff69b4"/>
              </a:solidFill>
              <a:latin typeface="Arial"/>
            </a:endParaRPr>
          </a:p>
        </p:txBody>
      </p:sp>
      <p:sp>
        <p:nvSpPr>
          <p:cNvPr id="179" name="Line 6"/>
          <p:cNvSpPr/>
          <p:nvPr/>
        </p:nvSpPr>
        <p:spPr>
          <a:xfrm flipH="1">
            <a:off x="5029200" y="822960"/>
            <a:ext cx="2468880" cy="1737360"/>
          </a:xfrm>
          <a:prstGeom prst="line">
            <a:avLst/>
          </a:prstGeom>
          <a:ln w="3816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2020-11-03T23:00:56Z</dcterms:created>
  <dc:creator/>
  <dc:description/>
  <dc:language>en-US</dc:language>
  <cp:lastModifiedBy/>
  <dcterms:modified xsi:type="dcterms:W3CDTF">2020-11-04T18:10:11Z</dcterms:modified>
  <cp:revision>12</cp:revision>
  <dc:subject/>
  <dc:title>Pencil</dc:title>
</cp:coreProperties>
</file>